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EB8F9-8A76-46AA-824A-7D95D9571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A8C6E7-8767-4CDA-8526-6B78EC3BD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055AB0-2B29-479A-8ECE-E8CACCFF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A24-DA13-4372-B5C0-7C02DE7594C1}" type="datetimeFigureOut">
              <a:rPr lang="es-PE" smtClean="0"/>
              <a:t>20/12/2023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BF515A-137E-4F74-ACEB-F73B9CA9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7E0775-BA67-468A-A52B-6690B29E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0345-22AE-410C-AC6D-3BBD7179A4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9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FE4DF-4DED-48D9-AE04-473615A7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4DBE51-AEF9-4D51-9869-78D3B38C2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4ED0D4-891A-48F5-AB76-0BAD9D13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A24-DA13-4372-B5C0-7C02DE7594C1}" type="datetimeFigureOut">
              <a:rPr lang="es-PE" smtClean="0"/>
              <a:t>20/12/2023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F36494-E554-4FDC-AD32-F5162A71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B47698-0C2A-4B7C-AE19-F0DF709D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0345-22AE-410C-AC6D-3BBD7179A4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075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5CE52B-7A1B-43E0-84B0-84DCF5C5D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43AE76-DD53-4903-975E-3229D4116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0B0EE8-7BF6-4FBF-BEAF-6C9E9F50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A24-DA13-4372-B5C0-7C02DE7594C1}" type="datetimeFigureOut">
              <a:rPr lang="es-PE" smtClean="0"/>
              <a:t>20/12/2023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082E2-399C-45CC-A7CF-4F50B167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706857-EAF7-4F03-BDF6-A8A44FC7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0345-22AE-410C-AC6D-3BBD7179A4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35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63F29-BB31-4E8B-8BA4-6CF431DD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DEF380-CA78-4975-B27F-586EDC747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C8C43C-EB2D-4A40-83A5-83489993E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A24-DA13-4372-B5C0-7C02DE7594C1}" type="datetimeFigureOut">
              <a:rPr lang="es-PE" smtClean="0"/>
              <a:t>20/12/2023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217060-6959-4F34-BB18-6EA05A63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1D79CA-03DA-4F20-92C8-4AC5EE1A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0345-22AE-410C-AC6D-3BBD7179A4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768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48E07-6699-4904-8A39-65A39D65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C50DC-F0E0-44EA-A997-F8F5C7FE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2802DD-B6D1-4CF5-8538-750EACA3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A24-DA13-4372-B5C0-7C02DE7594C1}" type="datetimeFigureOut">
              <a:rPr lang="es-PE" smtClean="0"/>
              <a:t>20/12/2023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DBEF5C-22C3-4AF6-ADA0-FE236E8F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CB9F25-6FFD-49C2-8B67-EB2CFF72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0345-22AE-410C-AC6D-3BBD7179A4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620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F2BC2-16DC-45D2-8502-9B9E63D3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282B0C-1564-4677-8293-92222A476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C8E697-F632-4B23-BEFF-C902736E8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F21295-536F-49A0-B3E1-92357350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A24-DA13-4372-B5C0-7C02DE7594C1}" type="datetimeFigureOut">
              <a:rPr lang="es-PE" smtClean="0"/>
              <a:t>20/12/2023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D09BBD-2484-4E34-BD28-43F28F3A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5E968C-0E3F-4BFF-AA9B-DCC0AEF4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0345-22AE-410C-AC6D-3BBD7179A4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45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62198-89C6-4151-BC06-2384882A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138F8C-82B9-435B-9F52-7550E9EFD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3E9068-C8EC-4B7C-95A8-A7DC564C5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C2C3FB-60C9-4B1E-A33D-FA581603F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9CBD53-A27F-450A-9306-710EFFE5D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A70F34-42B3-492C-9C64-D5B7F01F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A24-DA13-4372-B5C0-7C02DE7594C1}" type="datetimeFigureOut">
              <a:rPr lang="es-PE" smtClean="0"/>
              <a:t>20/12/2023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59CA21-A947-4979-8E3E-AC99EC06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F5B027-CCEC-4F83-8967-F2EDDA34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0345-22AE-410C-AC6D-3BBD7179A4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52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7F9CA-F969-429B-884C-7F0C17C2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904E94-1C9E-4A2F-8B82-C2EA8668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A24-DA13-4372-B5C0-7C02DE7594C1}" type="datetimeFigureOut">
              <a:rPr lang="es-PE" smtClean="0"/>
              <a:t>20/12/2023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0B3944-8F16-43B1-A50F-37082C65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A1653A-0555-4552-91D5-526D227D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0345-22AE-410C-AC6D-3BBD7179A4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904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77DA38C-FB32-42EA-B261-0DB1E677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A24-DA13-4372-B5C0-7C02DE7594C1}" type="datetimeFigureOut">
              <a:rPr lang="es-PE" smtClean="0"/>
              <a:t>20/12/2023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ED55F7-DAEF-42AA-8C70-E3DFD687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3036EC-97C9-4C0E-9D66-ABBC9EC6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0345-22AE-410C-AC6D-3BBD7179A4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029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76236-72B2-4061-8D77-CC05375E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2FAD25-5366-48E3-ACF8-D28C40234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806D59-5CFA-4574-85F6-AF39B4E53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EE30D0-C29A-4314-9677-C71161529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A24-DA13-4372-B5C0-7C02DE7594C1}" type="datetimeFigureOut">
              <a:rPr lang="es-PE" smtClean="0"/>
              <a:t>20/12/2023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8EAE4A-B167-47B8-9C7C-6D0C7A68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604B0A-EE5F-4866-8FFE-D781D3E5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0345-22AE-410C-AC6D-3BBD7179A4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BA720-609F-481A-8FF0-2662A62B2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9E6BF5-79C2-4ADA-9177-652D8DEB0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FBDA60-18BF-4E8A-A873-408F96016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F71179-EA05-4813-9231-4FE9C028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A24-DA13-4372-B5C0-7C02DE7594C1}" type="datetimeFigureOut">
              <a:rPr lang="es-PE" smtClean="0"/>
              <a:t>20/12/2023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3FE062-BFBD-4F4E-A2BD-AEE32B37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4FEDF4-A805-4030-8BA8-1F0A097C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0345-22AE-410C-AC6D-3BBD7179A4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785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6A5F1C-30A7-4BFB-82F9-2CB8CA9ED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7AC72A-E92F-4DF4-8A58-CF5F5C9AA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380922-C638-4279-B694-56572CD92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6CA24-DA13-4372-B5C0-7C02DE7594C1}" type="datetimeFigureOut">
              <a:rPr lang="es-PE" smtClean="0"/>
              <a:t>20/12/2023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22D9-C0DB-4E52-BB4F-F76B80CD3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4B906D-1283-429B-A8A4-DFAFC9691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0345-22AE-410C-AC6D-3BBD7179A4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209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529DFE-39FB-4FC1-89B3-7B8E891DD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3" y="3739559"/>
            <a:ext cx="9144793" cy="16582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075713-130A-40FE-B550-031CF067E5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8BB4F4E-B6C3-431E-80DF-78BE01199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43" y="291548"/>
            <a:ext cx="9115514" cy="65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10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sayu</dc:creator>
  <cp:lastModifiedBy>sayu</cp:lastModifiedBy>
  <cp:revision>1</cp:revision>
  <dcterms:created xsi:type="dcterms:W3CDTF">2023-12-20T20:36:11Z</dcterms:created>
  <dcterms:modified xsi:type="dcterms:W3CDTF">2023-12-20T20:36:19Z</dcterms:modified>
</cp:coreProperties>
</file>